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41" autoAdjust="0"/>
    <p:restoredTop sz="86380" autoAdjust="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6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8D483-0CF1-486C-9704-660A00E43FE2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>محاضرات طرائق التدريس العملي</a:t>
            </a: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أ.د لقمان عمران </a:t>
            </a:r>
            <a:r>
              <a:rPr lang="ar-IQ" dirty="0" err="1" smtClean="0">
                <a:solidFill>
                  <a:srgbClr val="FF0000"/>
                </a:solidFill>
              </a:rPr>
              <a:t>شنين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dirty="0" smtClean="0">
                <a:solidFill>
                  <a:srgbClr val="FF0000"/>
                </a:solidFill>
              </a:rPr>
              <a:t>1439هــ                                                  </a:t>
            </a:r>
            <a:r>
              <a:rPr lang="ar-IQ" dirty="0" smtClean="0">
                <a:solidFill>
                  <a:srgbClr val="FF0000"/>
                </a:solidFill>
              </a:rPr>
              <a:t>2018 </a:t>
            </a:r>
            <a:r>
              <a:rPr lang="ar-IQ" dirty="0" err="1" smtClean="0"/>
              <a:t>م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285728"/>
            <a:ext cx="87154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462088"/>
            <a:ext cx="64103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chemeClr val="bg1"/>
                </a:solidFill>
              </a:rPr>
              <a:t> 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328738"/>
            <a:ext cx="62103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0"/>
            <a:ext cx="89297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14488"/>
            <a:ext cx="619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54993" y="285728"/>
            <a:ext cx="354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IQ" b="1" dirty="0" err="1" smtClean="0">
                <a:solidFill>
                  <a:srgbClr val="FF0000"/>
                </a:solidFill>
              </a:rPr>
              <a:t>اوضاع</a:t>
            </a:r>
            <a:r>
              <a:rPr lang="ar-IQ" b="1" dirty="0" smtClean="0">
                <a:solidFill>
                  <a:srgbClr val="FF0000"/>
                </a:solidFill>
              </a:rPr>
              <a:t> مشتقة من الوقوف بتحريك الذراعين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04510" cy="45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0662" y="1438275"/>
            <a:ext cx="61626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285728"/>
            <a:ext cx="871540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-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ar-S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600200"/>
            <a:ext cx="6124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1137" y="1285875"/>
            <a:ext cx="6181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88000"/>
            </a:schemeClr>
          </a:solidFill>
        </p:spPr>
        <p:txBody>
          <a:bodyPr wrap="square" rtlCol="1">
            <a:spAutoFit/>
          </a:bodyPr>
          <a:lstStyle/>
          <a:p>
            <a:r>
              <a:rPr lang="ar-IQ" b="1" dirty="0" smtClean="0"/>
              <a:t> </a:t>
            </a:r>
            <a:endParaRPr lang="ar-SA" sz="23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716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"/>
            <a:ext cx="914400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IQ" sz="1600" dirty="0" smtClean="0"/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2000" b="1" dirty="0" smtClean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433513"/>
            <a:ext cx="62198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471613"/>
            <a:ext cx="61245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85888"/>
            <a:ext cx="6324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أثير استخدام التمرينات على اليابسة في بعض المتغيرات الوظيفية والبيوكيميائية والبدنية وانجاز 50 متر سباحة حر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تأثير استخدام التمرينات على اليابسة في بعض المتغيرات الوظيفية والبيوكيميائية والبدنية وانجاز 50 متر سباحة حرة</Template>
  <TotalTime>329</TotalTime>
  <Words>18</Words>
  <Application>Microsoft Office PowerPoint</Application>
  <PresentationFormat>عرض على الشاشة (3:4)‏</PresentationFormat>
  <Paragraphs>14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تأثير استخدام التمرينات على اليابسة في بعض المتغيرات الوظيفية والبيوكيميائية والبدنية وانجاز 50 متر سباحة حرة</vt:lpstr>
      <vt:lpstr>    محاضرات طرائق التدريس العملي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طرائق التدريس العملي</dc:title>
  <dc:creator>DR.Ahmed Saker 2o1O</dc:creator>
  <cp:lastModifiedBy>mustafa</cp:lastModifiedBy>
  <cp:revision>61</cp:revision>
  <dcterms:created xsi:type="dcterms:W3CDTF">2018-12-10T11:17:48Z</dcterms:created>
  <dcterms:modified xsi:type="dcterms:W3CDTF">2018-12-16T07:46:57Z</dcterms:modified>
</cp:coreProperties>
</file>